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826" r:id="rId3"/>
  </p:sldMasterIdLst>
  <p:notesMasterIdLst>
    <p:notesMasterId r:id="rId14"/>
  </p:notesMasterIdLst>
  <p:sldIdLst>
    <p:sldId id="355" r:id="rId4"/>
    <p:sldId id="356" r:id="rId5"/>
    <p:sldId id="358" r:id="rId6"/>
    <p:sldId id="359" r:id="rId7"/>
    <p:sldId id="361" r:id="rId8"/>
    <p:sldId id="360" r:id="rId9"/>
    <p:sldId id="362" r:id="rId10"/>
    <p:sldId id="363" r:id="rId11"/>
    <p:sldId id="364" r:id="rId12"/>
    <p:sldId id="3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36D5CA9-27D4-44AD-BE65-983629095F5F}">
          <p14:sldIdLst>
            <p14:sldId id="355"/>
            <p14:sldId id="356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6E6B0-0030-4C24-AF1C-09B7BB3C4770}"/>
              </a:ext>
            </a:extLst>
          </p:cNvPr>
          <p:cNvSpPr/>
          <p:nvPr userDrawn="1"/>
        </p:nvSpPr>
        <p:spPr>
          <a:xfrm>
            <a:off x="0" y="474066"/>
            <a:ext cx="11704301" cy="5909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418006F3-E488-44A0-A59A-E1D3B86006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23314" cy="6858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4388469D-CBAC-4278-96C5-9EBCCAF5DD50}"/>
              </a:ext>
            </a:extLst>
          </p:cNvPr>
          <p:cNvSpPr/>
          <p:nvPr userDrawn="1"/>
        </p:nvSpPr>
        <p:spPr>
          <a:xfrm>
            <a:off x="6096000" y="837246"/>
            <a:ext cx="6096000" cy="25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E17AA3-92FD-4003-9A41-EC77EF819880}"/>
              </a:ext>
            </a:extLst>
          </p:cNvPr>
          <p:cNvGrpSpPr/>
          <p:nvPr userDrawn="1"/>
        </p:nvGrpSpPr>
        <p:grpSpPr>
          <a:xfrm>
            <a:off x="1058291" y="3689597"/>
            <a:ext cx="2892793" cy="3168403"/>
            <a:chOff x="1058291" y="3689597"/>
            <a:chExt cx="2892793" cy="316840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AC033FD-1852-40D6-99E3-EAE0920A5C2F}"/>
                </a:ext>
              </a:extLst>
            </p:cNvPr>
            <p:cNvSpPr/>
            <p:nvPr userDrawn="1"/>
          </p:nvSpPr>
          <p:spPr>
            <a:xfrm>
              <a:off x="1062769" y="3689597"/>
              <a:ext cx="2885112" cy="3168403"/>
            </a:xfrm>
            <a:custGeom>
              <a:avLst/>
              <a:gdLst>
                <a:gd name="connsiteX0" fmla="*/ 380827 w 2885112"/>
                <a:gd name="connsiteY0" fmla="*/ 0 h 3168403"/>
                <a:gd name="connsiteX1" fmla="*/ 2504286 w 2885112"/>
                <a:gd name="connsiteY1" fmla="*/ 0 h 3168403"/>
                <a:gd name="connsiteX2" fmla="*/ 2885112 w 2885112"/>
                <a:gd name="connsiteY2" fmla="*/ 376422 h 3168403"/>
                <a:gd name="connsiteX3" fmla="*/ 2885112 w 2885112"/>
                <a:gd name="connsiteY3" fmla="*/ 3168403 h 3168403"/>
                <a:gd name="connsiteX4" fmla="*/ 0 w 2885112"/>
                <a:gd name="connsiteY4" fmla="*/ 3168403 h 3168403"/>
                <a:gd name="connsiteX5" fmla="*/ 0 w 2885112"/>
                <a:gd name="connsiteY5" fmla="*/ 376422 h 3168403"/>
                <a:gd name="connsiteX6" fmla="*/ 380827 w 2885112"/>
                <a:gd name="connsiteY6" fmla="*/ 0 h 316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12" h="3168403">
                  <a:moveTo>
                    <a:pt x="380827" y="0"/>
                  </a:moveTo>
                  <a:lnTo>
                    <a:pt x="2504286" y="0"/>
                  </a:lnTo>
                  <a:cubicBezTo>
                    <a:pt x="2714606" y="0"/>
                    <a:pt x="2885112" y="168534"/>
                    <a:pt x="2885112" y="376422"/>
                  </a:cubicBezTo>
                  <a:lnTo>
                    <a:pt x="2885112" y="3168403"/>
                  </a:lnTo>
                  <a:lnTo>
                    <a:pt x="0" y="3168403"/>
                  </a:lnTo>
                  <a:lnTo>
                    <a:pt x="0" y="376422"/>
                  </a:lnTo>
                  <a:cubicBezTo>
                    <a:pt x="57" y="168534"/>
                    <a:pt x="170506" y="0"/>
                    <a:pt x="380827" y="0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E7AE36-51DF-4A4D-95F3-D16AA8913353}"/>
                </a:ext>
              </a:extLst>
            </p:cNvPr>
            <p:cNvSpPr/>
            <p:nvPr userDrawn="1"/>
          </p:nvSpPr>
          <p:spPr>
            <a:xfrm>
              <a:off x="1101424" y="3719878"/>
              <a:ext cx="2807801" cy="3138121"/>
            </a:xfrm>
            <a:custGeom>
              <a:avLst/>
              <a:gdLst>
                <a:gd name="connsiteX0" fmla="*/ 379798 w 2807801"/>
                <a:gd name="connsiteY0" fmla="*/ 0 h 3138121"/>
                <a:gd name="connsiteX1" fmla="*/ 2428003 w 2807801"/>
                <a:gd name="connsiteY1" fmla="*/ 0 h 3138121"/>
                <a:gd name="connsiteX2" fmla="*/ 2807801 w 2807801"/>
                <a:gd name="connsiteY2" fmla="*/ 376422 h 3138121"/>
                <a:gd name="connsiteX3" fmla="*/ 2807801 w 2807801"/>
                <a:gd name="connsiteY3" fmla="*/ 3138121 h 3138121"/>
                <a:gd name="connsiteX4" fmla="*/ 0 w 2807801"/>
                <a:gd name="connsiteY4" fmla="*/ 3138121 h 3138121"/>
                <a:gd name="connsiteX5" fmla="*/ 0 w 2807801"/>
                <a:gd name="connsiteY5" fmla="*/ 376422 h 3138121"/>
                <a:gd name="connsiteX6" fmla="*/ 379798 w 2807801"/>
                <a:gd name="connsiteY6" fmla="*/ 0 h 31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801" h="3138121">
                  <a:moveTo>
                    <a:pt x="379798" y="0"/>
                  </a:moveTo>
                  <a:lnTo>
                    <a:pt x="2428003" y="0"/>
                  </a:lnTo>
                  <a:cubicBezTo>
                    <a:pt x="2637756" y="0"/>
                    <a:pt x="2807801" y="168533"/>
                    <a:pt x="2807801" y="376422"/>
                  </a:cubicBezTo>
                  <a:lnTo>
                    <a:pt x="2807801" y="3138121"/>
                  </a:lnTo>
                  <a:lnTo>
                    <a:pt x="0" y="3138121"/>
                  </a:lnTo>
                  <a:lnTo>
                    <a:pt x="0" y="376422"/>
                  </a:lnTo>
                  <a:cubicBezTo>
                    <a:pt x="0" y="168533"/>
                    <a:pt x="170045" y="0"/>
                    <a:pt x="379798" y="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063AE936-DFE4-4DD0-A62C-1EAE232B97BD}"/>
                </a:ext>
              </a:extLst>
            </p:cNvPr>
            <p:cNvSpPr/>
            <p:nvPr/>
          </p:nvSpPr>
          <p:spPr>
            <a:xfrm>
              <a:off x="1058801" y="4510882"/>
              <a:ext cx="20187" cy="19671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88C0DAA8-A60D-4797-A50D-3B59489A8922}"/>
                </a:ext>
              </a:extLst>
            </p:cNvPr>
            <p:cNvSpPr/>
            <p:nvPr/>
          </p:nvSpPr>
          <p:spPr>
            <a:xfrm>
              <a:off x="1058801" y="4932953"/>
              <a:ext cx="28182" cy="39235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9E936F18-65C6-44D9-8BE4-E13C62005A59}"/>
                </a:ext>
              </a:extLst>
            </p:cNvPr>
            <p:cNvSpPr/>
            <p:nvPr/>
          </p:nvSpPr>
          <p:spPr>
            <a:xfrm>
              <a:off x="1058858" y="4961137"/>
              <a:ext cx="15935" cy="32856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CDE1CBFD-B36F-4476-AD66-FE5689C99FEA}"/>
                </a:ext>
              </a:extLst>
            </p:cNvPr>
            <p:cNvSpPr/>
            <p:nvPr/>
          </p:nvSpPr>
          <p:spPr>
            <a:xfrm>
              <a:off x="1058291" y="5456869"/>
              <a:ext cx="28182" cy="39235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54A97323-642E-4873-8ECB-8C82C47BBCE7}"/>
                </a:ext>
              </a:extLst>
            </p:cNvPr>
            <p:cNvSpPr/>
            <p:nvPr/>
          </p:nvSpPr>
          <p:spPr>
            <a:xfrm>
              <a:off x="1058291" y="5485053"/>
              <a:ext cx="15935" cy="32856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E6FC4392-B579-420D-977D-05F6BAF6A444}"/>
                </a:ext>
              </a:extLst>
            </p:cNvPr>
            <p:cNvSpPr/>
            <p:nvPr/>
          </p:nvSpPr>
          <p:spPr>
            <a:xfrm>
              <a:off x="3922902" y="5064570"/>
              <a:ext cx="28182" cy="63500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213C0B4A-1837-4C1B-8D1B-BC1615210485}"/>
                </a:ext>
              </a:extLst>
            </p:cNvPr>
            <p:cNvSpPr/>
            <p:nvPr/>
          </p:nvSpPr>
          <p:spPr>
            <a:xfrm>
              <a:off x="3935149" y="5110218"/>
              <a:ext cx="15935" cy="53174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DFD69AD1-88C6-4D8A-BB4E-CE2C94AF1EBC}"/>
                </a:ext>
              </a:extLst>
            </p:cNvPr>
            <p:cNvSpPr/>
            <p:nvPr/>
          </p:nvSpPr>
          <p:spPr>
            <a:xfrm>
              <a:off x="3928288" y="6392988"/>
              <a:ext cx="22796" cy="43517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4747B958-0380-4C5F-8DEC-8D7F6B25907D}"/>
                </a:ext>
              </a:extLst>
            </p:cNvPr>
            <p:cNvSpPr/>
            <p:nvPr/>
          </p:nvSpPr>
          <p:spPr>
            <a:xfrm>
              <a:off x="3938156" y="6424233"/>
              <a:ext cx="12928" cy="36439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006DBA-4DAA-453A-A2AC-FF4A9322F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879" y="3808481"/>
              <a:ext cx="134198" cy="1341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506713-2F55-452F-ABB6-47225E2D89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267" y="3816868"/>
              <a:ext cx="117423" cy="117423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75F06E-27A9-46A4-B02C-A49E59D17DC3}"/>
                </a:ext>
              </a:extLst>
            </p:cNvPr>
            <p:cNvSpPr/>
            <p:nvPr/>
          </p:nvSpPr>
          <p:spPr>
            <a:xfrm>
              <a:off x="3016958" y="3846560"/>
              <a:ext cx="58040" cy="58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28FA69B-57D7-4705-A140-F90E5220C72E}"/>
                </a:ext>
              </a:extLst>
            </p:cNvPr>
            <p:cNvSpPr/>
            <p:nvPr/>
          </p:nvSpPr>
          <p:spPr>
            <a:xfrm>
              <a:off x="3030585" y="3860187"/>
              <a:ext cx="30788" cy="3078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id="{80E59088-2E8C-41FA-BAB8-F9EEF100122A}"/>
                </a:ext>
              </a:extLst>
            </p:cNvPr>
            <p:cNvSpPr/>
            <p:nvPr userDrawn="1"/>
          </p:nvSpPr>
          <p:spPr>
            <a:xfrm flipH="1">
              <a:off x="1060804" y="4534334"/>
              <a:ext cx="10717" cy="149811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A938-5524-4BC2-9E71-604DA7247A54}"/>
              </a:ext>
            </a:extLst>
          </p:cNvPr>
          <p:cNvGrpSpPr/>
          <p:nvPr userDrawn="1"/>
        </p:nvGrpSpPr>
        <p:grpSpPr>
          <a:xfrm>
            <a:off x="8332411" y="0"/>
            <a:ext cx="2885112" cy="2622090"/>
            <a:chOff x="833153" y="6858000"/>
            <a:chExt cx="2885112" cy="262209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4D21A-C01F-4B09-AA57-1A00734860AA}"/>
                </a:ext>
              </a:extLst>
            </p:cNvPr>
            <p:cNvSpPr/>
            <p:nvPr/>
          </p:nvSpPr>
          <p:spPr>
            <a:xfrm>
              <a:off x="833153" y="6858000"/>
              <a:ext cx="2885112" cy="2622090"/>
            </a:xfrm>
            <a:custGeom>
              <a:avLst/>
              <a:gdLst>
                <a:gd name="connsiteX0" fmla="*/ 0 w 2885112"/>
                <a:gd name="connsiteY0" fmla="*/ 0 h 2622090"/>
                <a:gd name="connsiteX1" fmla="*/ 2885112 w 2885112"/>
                <a:gd name="connsiteY1" fmla="*/ 0 h 2622090"/>
                <a:gd name="connsiteX2" fmla="*/ 2885112 w 2885112"/>
                <a:gd name="connsiteY2" fmla="*/ 2245726 h 2622090"/>
                <a:gd name="connsiteX3" fmla="*/ 2504286 w 2885112"/>
                <a:gd name="connsiteY3" fmla="*/ 2622090 h 2622090"/>
                <a:gd name="connsiteX4" fmla="*/ 380827 w 2885112"/>
                <a:gd name="connsiteY4" fmla="*/ 2622090 h 2622090"/>
                <a:gd name="connsiteX5" fmla="*/ 0 w 2885112"/>
                <a:gd name="connsiteY5" fmla="*/ 2245668 h 262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5112" h="2622090">
                  <a:moveTo>
                    <a:pt x="0" y="0"/>
                  </a:moveTo>
                  <a:lnTo>
                    <a:pt x="2885112" y="0"/>
                  </a:lnTo>
                  <a:lnTo>
                    <a:pt x="2885112" y="2245726"/>
                  </a:lnTo>
                  <a:cubicBezTo>
                    <a:pt x="2885055" y="2453556"/>
                    <a:pt x="2714549" y="2622090"/>
                    <a:pt x="2504286" y="2622090"/>
                  </a:cubicBezTo>
                  <a:lnTo>
                    <a:pt x="380827" y="2622090"/>
                  </a:lnTo>
                  <a:cubicBezTo>
                    <a:pt x="170506" y="2622090"/>
                    <a:pt x="0" y="2453556"/>
                    <a:pt x="0" y="2245668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48AAE3-B835-49A5-9A47-DE6EBCD7733E}"/>
                </a:ext>
              </a:extLst>
            </p:cNvPr>
            <p:cNvSpPr/>
            <p:nvPr/>
          </p:nvSpPr>
          <p:spPr>
            <a:xfrm>
              <a:off x="871808" y="6858000"/>
              <a:ext cx="2807801" cy="2591752"/>
            </a:xfrm>
            <a:custGeom>
              <a:avLst/>
              <a:gdLst>
                <a:gd name="connsiteX0" fmla="*/ 0 w 2807801"/>
                <a:gd name="connsiteY0" fmla="*/ 0 h 2591752"/>
                <a:gd name="connsiteX1" fmla="*/ 2807801 w 2807801"/>
                <a:gd name="connsiteY1" fmla="*/ 0 h 2591752"/>
                <a:gd name="connsiteX2" fmla="*/ 2807801 w 2807801"/>
                <a:gd name="connsiteY2" fmla="*/ 2215388 h 2591752"/>
                <a:gd name="connsiteX3" fmla="*/ 2428061 w 2807801"/>
                <a:gd name="connsiteY3" fmla="*/ 2591752 h 2591752"/>
                <a:gd name="connsiteX4" fmla="*/ 379798 w 2807801"/>
                <a:gd name="connsiteY4" fmla="*/ 2591752 h 2591752"/>
                <a:gd name="connsiteX5" fmla="*/ 0 w 2807801"/>
                <a:gd name="connsiteY5" fmla="*/ 2215332 h 259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7801" h="2591752">
                  <a:moveTo>
                    <a:pt x="0" y="0"/>
                  </a:moveTo>
                  <a:lnTo>
                    <a:pt x="2807801" y="0"/>
                  </a:lnTo>
                  <a:lnTo>
                    <a:pt x="2807801" y="2215388"/>
                  </a:lnTo>
                  <a:cubicBezTo>
                    <a:pt x="2807801" y="2423218"/>
                    <a:pt x="2637756" y="2591752"/>
                    <a:pt x="2428061" y="2591752"/>
                  </a:cubicBezTo>
                  <a:lnTo>
                    <a:pt x="379798" y="2591752"/>
                  </a:lnTo>
                  <a:cubicBezTo>
                    <a:pt x="170045" y="2591752"/>
                    <a:pt x="0" y="2423218"/>
                    <a:pt x="0" y="2215332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28246CD8-4F7B-49F9-A0E7-A3D2C7826A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38563" y="1"/>
            <a:ext cx="2672808" cy="2493421"/>
          </a:xfrm>
          <a:custGeom>
            <a:avLst/>
            <a:gdLst>
              <a:gd name="connsiteX0" fmla="*/ 0 w 2672808"/>
              <a:gd name="connsiteY0" fmla="*/ 0 h 2493421"/>
              <a:gd name="connsiteX1" fmla="*/ 2672808 w 2672808"/>
              <a:gd name="connsiteY1" fmla="*/ 0 h 2493421"/>
              <a:gd name="connsiteX2" fmla="*/ 2672808 w 2672808"/>
              <a:gd name="connsiteY2" fmla="*/ 2221227 h 2493421"/>
              <a:gd name="connsiteX3" fmla="*/ 2385313 w 2672808"/>
              <a:gd name="connsiteY3" fmla="*/ 2493421 h 2493421"/>
              <a:gd name="connsiteX4" fmla="*/ 287495 w 2672808"/>
              <a:gd name="connsiteY4" fmla="*/ 2493421 h 2493421"/>
              <a:gd name="connsiteX5" fmla="*/ 0 w 2672808"/>
              <a:gd name="connsiteY5" fmla="*/ 2221227 h 24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2808" h="2493421">
                <a:moveTo>
                  <a:pt x="0" y="0"/>
                </a:moveTo>
                <a:lnTo>
                  <a:pt x="2672808" y="0"/>
                </a:lnTo>
                <a:lnTo>
                  <a:pt x="2672808" y="2221227"/>
                </a:lnTo>
                <a:cubicBezTo>
                  <a:pt x="2672808" y="2371557"/>
                  <a:pt x="2544095" y="2493421"/>
                  <a:pt x="2385313" y="2493421"/>
                </a:cubicBezTo>
                <a:lnTo>
                  <a:pt x="287495" y="2493421"/>
                </a:lnTo>
                <a:cubicBezTo>
                  <a:pt x="128714" y="2493421"/>
                  <a:pt x="0" y="2371557"/>
                  <a:pt x="0" y="22212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2ECC6F6-A4A0-4672-8659-27C1C16408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8921" y="3818265"/>
            <a:ext cx="2672808" cy="3039735"/>
          </a:xfrm>
          <a:custGeom>
            <a:avLst/>
            <a:gdLst>
              <a:gd name="connsiteX0" fmla="*/ 287495 w 2672808"/>
              <a:gd name="connsiteY0" fmla="*/ 0 h 3039735"/>
              <a:gd name="connsiteX1" fmla="*/ 542049 w 2672808"/>
              <a:gd name="connsiteY1" fmla="*/ 0 h 3039735"/>
              <a:gd name="connsiteX2" fmla="*/ 566725 w 2672808"/>
              <a:gd name="connsiteY2" fmla="*/ 23363 h 3039735"/>
              <a:gd name="connsiteX3" fmla="*/ 757670 w 2672808"/>
              <a:gd name="connsiteY3" fmla="*/ 204146 h 3039735"/>
              <a:gd name="connsiteX4" fmla="*/ 1903160 w 2672808"/>
              <a:gd name="connsiteY4" fmla="*/ 204146 h 3039735"/>
              <a:gd name="connsiteX5" fmla="*/ 2094105 w 2672808"/>
              <a:gd name="connsiteY5" fmla="*/ 23363 h 3039735"/>
              <a:gd name="connsiteX6" fmla="*/ 2118781 w 2672808"/>
              <a:gd name="connsiteY6" fmla="*/ 0 h 3039735"/>
              <a:gd name="connsiteX7" fmla="*/ 2385313 w 2672808"/>
              <a:gd name="connsiteY7" fmla="*/ 0 h 3039735"/>
              <a:gd name="connsiteX8" fmla="*/ 2672808 w 2672808"/>
              <a:gd name="connsiteY8" fmla="*/ 272193 h 3039735"/>
              <a:gd name="connsiteX9" fmla="*/ 2672808 w 2672808"/>
              <a:gd name="connsiteY9" fmla="*/ 3039735 h 3039735"/>
              <a:gd name="connsiteX10" fmla="*/ 0 w 2672808"/>
              <a:gd name="connsiteY10" fmla="*/ 3039735 h 3039735"/>
              <a:gd name="connsiteX11" fmla="*/ 0 w 2672808"/>
              <a:gd name="connsiteY11" fmla="*/ 272193 h 3039735"/>
              <a:gd name="connsiteX12" fmla="*/ 287495 w 2672808"/>
              <a:gd name="connsiteY12" fmla="*/ 0 h 30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2808" h="3039735">
                <a:moveTo>
                  <a:pt x="287495" y="0"/>
                </a:moveTo>
                <a:lnTo>
                  <a:pt x="542049" y="0"/>
                </a:lnTo>
                <a:cubicBezTo>
                  <a:pt x="555645" y="0"/>
                  <a:pt x="566725" y="10435"/>
                  <a:pt x="566725" y="23363"/>
                </a:cubicBezTo>
                <a:cubicBezTo>
                  <a:pt x="566725" y="123224"/>
                  <a:pt x="652255" y="204146"/>
                  <a:pt x="757670" y="204146"/>
                </a:cubicBezTo>
                <a:lnTo>
                  <a:pt x="1903160" y="204146"/>
                </a:lnTo>
                <a:cubicBezTo>
                  <a:pt x="2008635" y="204146"/>
                  <a:pt x="2094105" y="123168"/>
                  <a:pt x="2094105" y="23363"/>
                </a:cubicBezTo>
                <a:cubicBezTo>
                  <a:pt x="2094105" y="10491"/>
                  <a:pt x="2105125" y="0"/>
                  <a:pt x="2118781" y="0"/>
                </a:cubicBezTo>
                <a:lnTo>
                  <a:pt x="2385313" y="0"/>
                </a:lnTo>
                <a:cubicBezTo>
                  <a:pt x="2544095" y="0"/>
                  <a:pt x="2672808" y="121864"/>
                  <a:pt x="2672808" y="272193"/>
                </a:cubicBezTo>
                <a:lnTo>
                  <a:pt x="2672808" y="3039735"/>
                </a:lnTo>
                <a:lnTo>
                  <a:pt x="0" y="3039735"/>
                </a:lnTo>
                <a:lnTo>
                  <a:pt x="0" y="272193"/>
                </a:lnTo>
                <a:cubicBezTo>
                  <a:pt x="0" y="121864"/>
                  <a:pt x="128714" y="0"/>
                  <a:pt x="287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AE6C28-A080-4420-92C4-3AC673E4DAE1}"/>
              </a:ext>
            </a:extLst>
          </p:cNvPr>
          <p:cNvSpPr/>
          <p:nvPr userDrawn="1"/>
        </p:nvSpPr>
        <p:spPr>
          <a:xfrm>
            <a:off x="0" y="2253343"/>
            <a:ext cx="12192000" cy="235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DA6378AF-10CF-415A-9A2B-A4DF0CDD2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8571" y="1580606"/>
            <a:ext cx="9945150" cy="3696788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82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541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464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133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599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3462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8617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751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85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1204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4641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0641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0410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6394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00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11C-8F42-4A88-BF2C-3F14A15A3A2D}"/>
              </a:ext>
            </a:extLst>
          </p:cNvPr>
          <p:cNvSpPr/>
          <p:nvPr userDrawn="1"/>
        </p:nvSpPr>
        <p:spPr>
          <a:xfrm>
            <a:off x="4200072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002832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46C86-7BD4-4931-8982-4954A955A0D2}"/>
              </a:ext>
            </a:extLst>
          </p:cNvPr>
          <p:cNvSpPr/>
          <p:nvPr userDrawn="1"/>
        </p:nvSpPr>
        <p:spPr>
          <a:xfrm>
            <a:off x="7997604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00364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F9E1-604E-4D14-8F49-BC5799DEC58C}"/>
              </a:ext>
            </a:extLst>
          </p:cNvPr>
          <p:cNvSpPr/>
          <p:nvPr userDrawn="1"/>
        </p:nvSpPr>
        <p:spPr>
          <a:xfrm>
            <a:off x="4200072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5002832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C6AC5-F655-4421-A219-B2F76C6CA2FD}"/>
              </a:ext>
            </a:extLst>
          </p:cNvPr>
          <p:cNvSpPr/>
          <p:nvPr userDrawn="1"/>
        </p:nvSpPr>
        <p:spPr>
          <a:xfrm>
            <a:off x="7997604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8800364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162">
            <a:extLst>
              <a:ext uri="{FF2B5EF4-FFF2-40B4-BE49-F238E27FC236}">
                <a16:creationId xmlns:a16="http://schemas.microsoft.com/office/drawing/2014/main" id="{8824B83C-4516-440E-B27E-09F0426F6C97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" y="2"/>
            <a:ext cx="12191999" cy="6877477"/>
          </a:xfrm>
          <a:custGeom>
            <a:avLst/>
            <a:gdLst>
              <a:gd name="connsiteX0" fmla="*/ 11053396 w 12191999"/>
              <a:gd name="connsiteY0" fmla="*/ 5847975 h 6877477"/>
              <a:gd name="connsiteX1" fmla="*/ 12034143 w 12191999"/>
              <a:gd name="connsiteY1" fmla="*/ 6828722 h 6877477"/>
              <a:gd name="connsiteX2" fmla="*/ 11985388 w 12191999"/>
              <a:gd name="connsiteY2" fmla="*/ 6877477 h 6877477"/>
              <a:gd name="connsiteX3" fmla="*/ 10121403 w 12191999"/>
              <a:gd name="connsiteY3" fmla="*/ 6877477 h 6877477"/>
              <a:gd name="connsiteX4" fmla="*/ 10072648 w 12191999"/>
              <a:gd name="connsiteY4" fmla="*/ 6828722 h 6877477"/>
              <a:gd name="connsiteX5" fmla="*/ 12182376 w 12191999"/>
              <a:gd name="connsiteY5" fmla="*/ 4716808 h 6877477"/>
              <a:gd name="connsiteX6" fmla="*/ 12191999 w 12191999"/>
              <a:gd name="connsiteY6" fmla="*/ 4726431 h 6877477"/>
              <a:gd name="connsiteX7" fmla="*/ 12191999 w 12191999"/>
              <a:gd name="connsiteY7" fmla="*/ 6668679 h 6877477"/>
              <a:gd name="connsiteX8" fmla="*/ 12182376 w 12191999"/>
              <a:gd name="connsiteY8" fmla="*/ 6678302 h 6877477"/>
              <a:gd name="connsiteX9" fmla="*/ 11201628 w 12191999"/>
              <a:gd name="connsiteY9" fmla="*/ 5697555 h 6877477"/>
              <a:gd name="connsiteX10" fmla="*/ 9949130 w 12191999"/>
              <a:gd name="connsiteY10" fmla="*/ 4716808 h 6877477"/>
              <a:gd name="connsiteX11" fmla="*/ 10929877 w 12191999"/>
              <a:gd name="connsiteY11" fmla="*/ 5697555 h 6877477"/>
              <a:gd name="connsiteX12" fmla="*/ 9949130 w 12191999"/>
              <a:gd name="connsiteY12" fmla="*/ 6678302 h 6877477"/>
              <a:gd name="connsiteX13" fmla="*/ 8968382 w 12191999"/>
              <a:gd name="connsiteY13" fmla="*/ 5697555 h 6877477"/>
              <a:gd name="connsiteX14" fmla="*/ 11053396 w 12191999"/>
              <a:gd name="connsiteY14" fmla="*/ 3580491 h 6877477"/>
              <a:gd name="connsiteX15" fmla="*/ 12034143 w 12191999"/>
              <a:gd name="connsiteY15" fmla="*/ 4561237 h 6877477"/>
              <a:gd name="connsiteX16" fmla="*/ 11053396 w 12191999"/>
              <a:gd name="connsiteY16" fmla="*/ 5541984 h 6877477"/>
              <a:gd name="connsiteX17" fmla="*/ 10072648 w 12191999"/>
              <a:gd name="connsiteY17" fmla="*/ 4561237 h 6877477"/>
              <a:gd name="connsiteX18" fmla="*/ 8844864 w 12191999"/>
              <a:gd name="connsiteY18" fmla="*/ 3580491 h 6877477"/>
              <a:gd name="connsiteX19" fmla="*/ 9825611 w 12191999"/>
              <a:gd name="connsiteY19" fmla="*/ 4561237 h 6877477"/>
              <a:gd name="connsiteX20" fmla="*/ 8844864 w 12191999"/>
              <a:gd name="connsiteY20" fmla="*/ 5541984 h 6877477"/>
              <a:gd name="connsiteX21" fmla="*/ 7864116 w 12191999"/>
              <a:gd name="connsiteY21" fmla="*/ 4561237 h 6877477"/>
              <a:gd name="connsiteX22" fmla="*/ 10739 w 12191999"/>
              <a:gd name="connsiteY22" fmla="*/ 3580491 h 6877477"/>
              <a:gd name="connsiteX23" fmla="*/ 991485 w 12191999"/>
              <a:gd name="connsiteY23" fmla="*/ 4561237 h 6877477"/>
              <a:gd name="connsiteX24" fmla="*/ 10739 w 12191999"/>
              <a:gd name="connsiteY24" fmla="*/ 5541984 h 6877477"/>
              <a:gd name="connsiteX25" fmla="*/ 0 w 12191999"/>
              <a:gd name="connsiteY25" fmla="*/ 5531245 h 6877477"/>
              <a:gd name="connsiteX26" fmla="*/ 0 w 12191999"/>
              <a:gd name="connsiteY26" fmla="*/ 3591230 h 6877477"/>
              <a:gd name="connsiteX27" fmla="*/ 1115005 w 12191999"/>
              <a:gd name="connsiteY27" fmla="*/ 2448297 h 6877477"/>
              <a:gd name="connsiteX28" fmla="*/ 2095752 w 12191999"/>
              <a:gd name="connsiteY28" fmla="*/ 3429042 h 6877477"/>
              <a:gd name="connsiteX29" fmla="*/ 1115005 w 12191999"/>
              <a:gd name="connsiteY29" fmla="*/ 4409788 h 6877477"/>
              <a:gd name="connsiteX30" fmla="*/ 134258 w 12191999"/>
              <a:gd name="connsiteY30" fmla="*/ 3429042 h 6877477"/>
              <a:gd name="connsiteX31" fmla="*/ 12182376 w 12191999"/>
              <a:gd name="connsiteY31" fmla="*/ 2448295 h 6877477"/>
              <a:gd name="connsiteX32" fmla="*/ 12191999 w 12191999"/>
              <a:gd name="connsiteY32" fmla="*/ 2457918 h 6877477"/>
              <a:gd name="connsiteX33" fmla="*/ 12191999 w 12191999"/>
              <a:gd name="connsiteY33" fmla="*/ 4400165 h 6877477"/>
              <a:gd name="connsiteX34" fmla="*/ 12182376 w 12191999"/>
              <a:gd name="connsiteY34" fmla="*/ 4409788 h 6877477"/>
              <a:gd name="connsiteX35" fmla="*/ 11201628 w 12191999"/>
              <a:gd name="connsiteY35" fmla="*/ 3429042 h 6877477"/>
              <a:gd name="connsiteX36" fmla="*/ 9949130 w 12191999"/>
              <a:gd name="connsiteY36" fmla="*/ 2448295 h 6877477"/>
              <a:gd name="connsiteX37" fmla="*/ 10929877 w 12191999"/>
              <a:gd name="connsiteY37" fmla="*/ 3429042 h 6877477"/>
              <a:gd name="connsiteX38" fmla="*/ 9949130 w 12191999"/>
              <a:gd name="connsiteY38" fmla="*/ 4409788 h 6877477"/>
              <a:gd name="connsiteX39" fmla="*/ 8968382 w 12191999"/>
              <a:gd name="connsiteY39" fmla="*/ 3429042 h 6877477"/>
              <a:gd name="connsiteX40" fmla="*/ 7740598 w 12191999"/>
              <a:gd name="connsiteY40" fmla="*/ 2448295 h 6877477"/>
              <a:gd name="connsiteX41" fmla="*/ 8721345 w 12191999"/>
              <a:gd name="connsiteY41" fmla="*/ 3429042 h 6877477"/>
              <a:gd name="connsiteX42" fmla="*/ 7740598 w 12191999"/>
              <a:gd name="connsiteY42" fmla="*/ 4409788 h 6877477"/>
              <a:gd name="connsiteX43" fmla="*/ 6759852 w 12191999"/>
              <a:gd name="connsiteY43" fmla="*/ 3429042 h 6877477"/>
              <a:gd name="connsiteX44" fmla="*/ 11053396 w 12191999"/>
              <a:gd name="connsiteY44" fmla="*/ 1313009 h 6877477"/>
              <a:gd name="connsiteX45" fmla="*/ 12034143 w 12191999"/>
              <a:gd name="connsiteY45" fmla="*/ 2293756 h 6877477"/>
              <a:gd name="connsiteX46" fmla="*/ 11053396 w 12191999"/>
              <a:gd name="connsiteY46" fmla="*/ 3274502 h 6877477"/>
              <a:gd name="connsiteX47" fmla="*/ 10072648 w 12191999"/>
              <a:gd name="connsiteY47" fmla="*/ 2293756 h 6877477"/>
              <a:gd name="connsiteX48" fmla="*/ 8844864 w 12191999"/>
              <a:gd name="connsiteY48" fmla="*/ 1313009 h 6877477"/>
              <a:gd name="connsiteX49" fmla="*/ 9825611 w 12191999"/>
              <a:gd name="connsiteY49" fmla="*/ 2293756 h 6877477"/>
              <a:gd name="connsiteX50" fmla="*/ 8844864 w 12191999"/>
              <a:gd name="connsiteY50" fmla="*/ 3274503 h 6877477"/>
              <a:gd name="connsiteX51" fmla="*/ 7864116 w 12191999"/>
              <a:gd name="connsiteY51" fmla="*/ 2293756 h 6877477"/>
              <a:gd name="connsiteX52" fmla="*/ 6636337 w 12191999"/>
              <a:gd name="connsiteY52" fmla="*/ 1313009 h 6877477"/>
              <a:gd name="connsiteX53" fmla="*/ 7617079 w 12191999"/>
              <a:gd name="connsiteY53" fmla="*/ 2293756 h 6877477"/>
              <a:gd name="connsiteX54" fmla="*/ 6636337 w 12191999"/>
              <a:gd name="connsiteY54" fmla="*/ 3274503 h 6877477"/>
              <a:gd name="connsiteX55" fmla="*/ 5655588 w 12191999"/>
              <a:gd name="connsiteY55" fmla="*/ 2293756 h 6877477"/>
              <a:gd name="connsiteX56" fmla="*/ 2219273 w 12191999"/>
              <a:gd name="connsiteY56" fmla="*/ 1313009 h 6877477"/>
              <a:gd name="connsiteX57" fmla="*/ 3200020 w 12191999"/>
              <a:gd name="connsiteY57" fmla="*/ 2293756 h 6877477"/>
              <a:gd name="connsiteX58" fmla="*/ 2219273 w 12191999"/>
              <a:gd name="connsiteY58" fmla="*/ 3274503 h 6877477"/>
              <a:gd name="connsiteX59" fmla="*/ 1238524 w 12191999"/>
              <a:gd name="connsiteY59" fmla="*/ 2293756 h 6877477"/>
              <a:gd name="connsiteX60" fmla="*/ 10741 w 12191999"/>
              <a:gd name="connsiteY60" fmla="*/ 1313009 h 6877477"/>
              <a:gd name="connsiteX61" fmla="*/ 991488 w 12191999"/>
              <a:gd name="connsiteY61" fmla="*/ 2293756 h 6877477"/>
              <a:gd name="connsiteX62" fmla="*/ 10741 w 12191999"/>
              <a:gd name="connsiteY62" fmla="*/ 3274503 h 6877477"/>
              <a:gd name="connsiteX63" fmla="*/ 0 w 12191999"/>
              <a:gd name="connsiteY63" fmla="*/ 3263761 h 6877477"/>
              <a:gd name="connsiteX64" fmla="*/ 0 w 12191999"/>
              <a:gd name="connsiteY64" fmla="*/ 1323750 h 6877477"/>
              <a:gd name="connsiteX65" fmla="*/ 7740598 w 12191999"/>
              <a:gd name="connsiteY65" fmla="*/ 179783 h 6877477"/>
              <a:gd name="connsiteX66" fmla="*/ 8721345 w 12191999"/>
              <a:gd name="connsiteY66" fmla="*/ 1160530 h 6877477"/>
              <a:gd name="connsiteX67" fmla="*/ 7740598 w 12191999"/>
              <a:gd name="connsiteY67" fmla="*/ 2141277 h 6877477"/>
              <a:gd name="connsiteX68" fmla="*/ 6759852 w 12191999"/>
              <a:gd name="connsiteY68" fmla="*/ 1160530 h 6877477"/>
              <a:gd name="connsiteX69" fmla="*/ 5532073 w 12191999"/>
              <a:gd name="connsiteY69" fmla="*/ 179783 h 6877477"/>
              <a:gd name="connsiteX70" fmla="*/ 6512819 w 12191999"/>
              <a:gd name="connsiteY70" fmla="*/ 1160530 h 6877477"/>
              <a:gd name="connsiteX71" fmla="*/ 5532073 w 12191999"/>
              <a:gd name="connsiteY71" fmla="*/ 2141277 h 6877477"/>
              <a:gd name="connsiteX72" fmla="*/ 4551324 w 12191999"/>
              <a:gd name="connsiteY72" fmla="*/ 1160530 h 6877477"/>
              <a:gd name="connsiteX73" fmla="*/ 3323540 w 12191999"/>
              <a:gd name="connsiteY73" fmla="*/ 179783 h 6877477"/>
              <a:gd name="connsiteX74" fmla="*/ 4304287 w 12191999"/>
              <a:gd name="connsiteY74" fmla="*/ 1160530 h 6877477"/>
              <a:gd name="connsiteX75" fmla="*/ 3323540 w 12191999"/>
              <a:gd name="connsiteY75" fmla="*/ 2141277 h 6877477"/>
              <a:gd name="connsiteX76" fmla="*/ 2342792 w 12191999"/>
              <a:gd name="connsiteY76" fmla="*/ 1160530 h 6877477"/>
              <a:gd name="connsiteX77" fmla="*/ 1115008 w 12191999"/>
              <a:gd name="connsiteY77" fmla="*/ 179783 h 6877477"/>
              <a:gd name="connsiteX78" fmla="*/ 2095755 w 12191999"/>
              <a:gd name="connsiteY78" fmla="*/ 1160530 h 6877477"/>
              <a:gd name="connsiteX79" fmla="*/ 1115008 w 12191999"/>
              <a:gd name="connsiteY79" fmla="*/ 2141277 h 6877477"/>
              <a:gd name="connsiteX80" fmla="*/ 134260 w 12191999"/>
              <a:gd name="connsiteY80" fmla="*/ 1160530 h 6877477"/>
              <a:gd name="connsiteX81" fmla="*/ 12182376 w 12191999"/>
              <a:gd name="connsiteY81" fmla="*/ 179782 h 6877477"/>
              <a:gd name="connsiteX82" fmla="*/ 12191999 w 12191999"/>
              <a:gd name="connsiteY82" fmla="*/ 189405 h 6877477"/>
              <a:gd name="connsiteX83" fmla="*/ 12191999 w 12191999"/>
              <a:gd name="connsiteY83" fmla="*/ 2131652 h 6877477"/>
              <a:gd name="connsiteX84" fmla="*/ 12182376 w 12191999"/>
              <a:gd name="connsiteY84" fmla="*/ 2141275 h 6877477"/>
              <a:gd name="connsiteX85" fmla="*/ 11201628 w 12191999"/>
              <a:gd name="connsiteY85" fmla="*/ 1160529 h 6877477"/>
              <a:gd name="connsiteX86" fmla="*/ 9949130 w 12191999"/>
              <a:gd name="connsiteY86" fmla="*/ 179782 h 6877477"/>
              <a:gd name="connsiteX87" fmla="*/ 10929877 w 12191999"/>
              <a:gd name="connsiteY87" fmla="*/ 1160530 h 6877477"/>
              <a:gd name="connsiteX88" fmla="*/ 9949130 w 12191999"/>
              <a:gd name="connsiteY88" fmla="*/ 2141275 h 6877477"/>
              <a:gd name="connsiteX89" fmla="*/ 8968382 w 12191999"/>
              <a:gd name="connsiteY89" fmla="*/ 1160530 h 6877477"/>
              <a:gd name="connsiteX90" fmla="*/ 10098921 w 12191999"/>
              <a:gd name="connsiteY90" fmla="*/ 0 h 6877477"/>
              <a:gd name="connsiteX91" fmla="*/ 12007870 w 12191999"/>
              <a:gd name="connsiteY91" fmla="*/ 0 h 6877477"/>
              <a:gd name="connsiteX92" fmla="*/ 12034143 w 12191999"/>
              <a:gd name="connsiteY92" fmla="*/ 26273 h 6877477"/>
              <a:gd name="connsiteX93" fmla="*/ 11053396 w 12191999"/>
              <a:gd name="connsiteY93" fmla="*/ 1007020 h 6877477"/>
              <a:gd name="connsiteX94" fmla="*/ 10072648 w 12191999"/>
              <a:gd name="connsiteY94" fmla="*/ 26273 h 6877477"/>
              <a:gd name="connsiteX95" fmla="*/ 7890389 w 12191999"/>
              <a:gd name="connsiteY95" fmla="*/ 0 h 6877477"/>
              <a:gd name="connsiteX96" fmla="*/ 9799338 w 12191999"/>
              <a:gd name="connsiteY96" fmla="*/ 0 h 6877477"/>
              <a:gd name="connsiteX97" fmla="*/ 9825611 w 12191999"/>
              <a:gd name="connsiteY97" fmla="*/ 26273 h 6877477"/>
              <a:gd name="connsiteX98" fmla="*/ 8844864 w 12191999"/>
              <a:gd name="connsiteY98" fmla="*/ 1007020 h 6877477"/>
              <a:gd name="connsiteX99" fmla="*/ 7864116 w 12191999"/>
              <a:gd name="connsiteY99" fmla="*/ 26273 h 6877477"/>
              <a:gd name="connsiteX100" fmla="*/ 5681864 w 12191999"/>
              <a:gd name="connsiteY100" fmla="*/ 0 h 6877477"/>
              <a:gd name="connsiteX101" fmla="*/ 7590806 w 12191999"/>
              <a:gd name="connsiteY101" fmla="*/ 0 h 6877477"/>
              <a:gd name="connsiteX102" fmla="*/ 7617079 w 12191999"/>
              <a:gd name="connsiteY102" fmla="*/ 26273 h 6877477"/>
              <a:gd name="connsiteX103" fmla="*/ 6636339 w 12191999"/>
              <a:gd name="connsiteY103" fmla="*/ 1007020 h 6877477"/>
              <a:gd name="connsiteX104" fmla="*/ 5655591 w 12191999"/>
              <a:gd name="connsiteY104" fmla="*/ 26273 h 6877477"/>
              <a:gd name="connsiteX105" fmla="*/ 3473334 w 12191999"/>
              <a:gd name="connsiteY105" fmla="*/ 0 h 6877477"/>
              <a:gd name="connsiteX106" fmla="*/ 5382281 w 12191999"/>
              <a:gd name="connsiteY106" fmla="*/ 0 h 6877477"/>
              <a:gd name="connsiteX107" fmla="*/ 5408554 w 12191999"/>
              <a:gd name="connsiteY107" fmla="*/ 26274 h 6877477"/>
              <a:gd name="connsiteX108" fmla="*/ 4427806 w 12191999"/>
              <a:gd name="connsiteY108" fmla="*/ 1007020 h 6877477"/>
              <a:gd name="connsiteX109" fmla="*/ 3447060 w 12191999"/>
              <a:gd name="connsiteY109" fmla="*/ 26274 h 6877477"/>
              <a:gd name="connsiteX110" fmla="*/ 1264801 w 12191999"/>
              <a:gd name="connsiteY110" fmla="*/ 0 h 6877477"/>
              <a:gd name="connsiteX111" fmla="*/ 3173749 w 12191999"/>
              <a:gd name="connsiteY111" fmla="*/ 0 h 6877477"/>
              <a:gd name="connsiteX112" fmla="*/ 3200023 w 12191999"/>
              <a:gd name="connsiteY112" fmla="*/ 26274 h 6877477"/>
              <a:gd name="connsiteX113" fmla="*/ 2219276 w 12191999"/>
              <a:gd name="connsiteY113" fmla="*/ 1007020 h 6877477"/>
              <a:gd name="connsiteX114" fmla="*/ 1238527 w 12191999"/>
              <a:gd name="connsiteY114" fmla="*/ 26274 h 6877477"/>
              <a:gd name="connsiteX115" fmla="*/ 0 w 12191999"/>
              <a:gd name="connsiteY115" fmla="*/ 0 h 6877477"/>
              <a:gd name="connsiteX116" fmla="*/ 965216 w 12191999"/>
              <a:gd name="connsiteY116" fmla="*/ 0 h 6877477"/>
              <a:gd name="connsiteX117" fmla="*/ 991490 w 12191999"/>
              <a:gd name="connsiteY117" fmla="*/ 26274 h 6877477"/>
              <a:gd name="connsiteX118" fmla="*/ 10744 w 12191999"/>
              <a:gd name="connsiteY118" fmla="*/ 1007021 h 6877477"/>
              <a:gd name="connsiteX119" fmla="*/ 0 w 12191999"/>
              <a:gd name="connsiteY119" fmla="*/ 996277 h 687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191999" h="6877477">
                <a:moveTo>
                  <a:pt x="11053396" y="5847975"/>
                </a:moveTo>
                <a:lnTo>
                  <a:pt x="12034143" y="6828722"/>
                </a:lnTo>
                <a:lnTo>
                  <a:pt x="11985388" y="6877477"/>
                </a:lnTo>
                <a:lnTo>
                  <a:pt x="10121403" y="6877477"/>
                </a:lnTo>
                <a:lnTo>
                  <a:pt x="10072648" y="6828722"/>
                </a:lnTo>
                <a:close/>
                <a:moveTo>
                  <a:pt x="12182376" y="4716808"/>
                </a:moveTo>
                <a:lnTo>
                  <a:pt x="12191999" y="4726431"/>
                </a:lnTo>
                <a:lnTo>
                  <a:pt x="12191999" y="6668679"/>
                </a:lnTo>
                <a:lnTo>
                  <a:pt x="12182376" y="6678302"/>
                </a:lnTo>
                <a:lnTo>
                  <a:pt x="11201628" y="5697555"/>
                </a:lnTo>
                <a:close/>
                <a:moveTo>
                  <a:pt x="9949130" y="4716808"/>
                </a:moveTo>
                <a:lnTo>
                  <a:pt x="10929877" y="5697555"/>
                </a:lnTo>
                <a:lnTo>
                  <a:pt x="9949130" y="6678302"/>
                </a:lnTo>
                <a:lnTo>
                  <a:pt x="8968382" y="5697555"/>
                </a:lnTo>
                <a:close/>
                <a:moveTo>
                  <a:pt x="11053396" y="3580491"/>
                </a:moveTo>
                <a:lnTo>
                  <a:pt x="12034143" y="4561237"/>
                </a:lnTo>
                <a:lnTo>
                  <a:pt x="11053396" y="5541984"/>
                </a:lnTo>
                <a:lnTo>
                  <a:pt x="10072648" y="4561237"/>
                </a:lnTo>
                <a:close/>
                <a:moveTo>
                  <a:pt x="8844864" y="3580491"/>
                </a:moveTo>
                <a:lnTo>
                  <a:pt x="9825611" y="4561237"/>
                </a:lnTo>
                <a:lnTo>
                  <a:pt x="8844864" y="5541984"/>
                </a:lnTo>
                <a:lnTo>
                  <a:pt x="7864116" y="4561237"/>
                </a:lnTo>
                <a:close/>
                <a:moveTo>
                  <a:pt x="10739" y="3580491"/>
                </a:moveTo>
                <a:lnTo>
                  <a:pt x="991485" y="4561237"/>
                </a:lnTo>
                <a:lnTo>
                  <a:pt x="10739" y="5541984"/>
                </a:lnTo>
                <a:lnTo>
                  <a:pt x="0" y="5531245"/>
                </a:lnTo>
                <a:lnTo>
                  <a:pt x="0" y="3591230"/>
                </a:lnTo>
                <a:close/>
                <a:moveTo>
                  <a:pt x="1115005" y="2448297"/>
                </a:moveTo>
                <a:lnTo>
                  <a:pt x="2095752" y="3429042"/>
                </a:lnTo>
                <a:lnTo>
                  <a:pt x="1115005" y="4409788"/>
                </a:lnTo>
                <a:lnTo>
                  <a:pt x="134258" y="3429042"/>
                </a:lnTo>
                <a:close/>
                <a:moveTo>
                  <a:pt x="12182376" y="2448295"/>
                </a:moveTo>
                <a:lnTo>
                  <a:pt x="12191999" y="2457918"/>
                </a:lnTo>
                <a:lnTo>
                  <a:pt x="12191999" y="4400165"/>
                </a:lnTo>
                <a:lnTo>
                  <a:pt x="12182376" y="4409788"/>
                </a:lnTo>
                <a:lnTo>
                  <a:pt x="11201628" y="3429042"/>
                </a:lnTo>
                <a:close/>
                <a:moveTo>
                  <a:pt x="9949130" y="2448295"/>
                </a:moveTo>
                <a:lnTo>
                  <a:pt x="10929877" y="3429042"/>
                </a:lnTo>
                <a:lnTo>
                  <a:pt x="9949130" y="4409788"/>
                </a:lnTo>
                <a:lnTo>
                  <a:pt x="8968382" y="3429042"/>
                </a:lnTo>
                <a:close/>
                <a:moveTo>
                  <a:pt x="7740598" y="2448295"/>
                </a:moveTo>
                <a:lnTo>
                  <a:pt x="8721345" y="3429042"/>
                </a:lnTo>
                <a:lnTo>
                  <a:pt x="7740598" y="4409788"/>
                </a:lnTo>
                <a:lnTo>
                  <a:pt x="6759852" y="3429042"/>
                </a:lnTo>
                <a:close/>
                <a:moveTo>
                  <a:pt x="11053396" y="1313009"/>
                </a:moveTo>
                <a:lnTo>
                  <a:pt x="12034143" y="2293756"/>
                </a:lnTo>
                <a:lnTo>
                  <a:pt x="11053396" y="3274502"/>
                </a:lnTo>
                <a:lnTo>
                  <a:pt x="10072648" y="2293756"/>
                </a:lnTo>
                <a:close/>
                <a:moveTo>
                  <a:pt x="8844864" y="1313009"/>
                </a:moveTo>
                <a:lnTo>
                  <a:pt x="9825611" y="2293756"/>
                </a:lnTo>
                <a:lnTo>
                  <a:pt x="8844864" y="3274503"/>
                </a:lnTo>
                <a:lnTo>
                  <a:pt x="7864116" y="2293756"/>
                </a:lnTo>
                <a:close/>
                <a:moveTo>
                  <a:pt x="6636337" y="1313009"/>
                </a:moveTo>
                <a:lnTo>
                  <a:pt x="7617079" y="2293756"/>
                </a:lnTo>
                <a:lnTo>
                  <a:pt x="6636337" y="3274503"/>
                </a:lnTo>
                <a:lnTo>
                  <a:pt x="5655588" y="2293756"/>
                </a:lnTo>
                <a:close/>
                <a:moveTo>
                  <a:pt x="2219273" y="1313009"/>
                </a:moveTo>
                <a:lnTo>
                  <a:pt x="3200020" y="2293756"/>
                </a:lnTo>
                <a:lnTo>
                  <a:pt x="2219273" y="3274503"/>
                </a:lnTo>
                <a:lnTo>
                  <a:pt x="1238524" y="2293756"/>
                </a:lnTo>
                <a:close/>
                <a:moveTo>
                  <a:pt x="10741" y="1313009"/>
                </a:moveTo>
                <a:lnTo>
                  <a:pt x="991488" y="2293756"/>
                </a:lnTo>
                <a:lnTo>
                  <a:pt x="10741" y="3274503"/>
                </a:lnTo>
                <a:lnTo>
                  <a:pt x="0" y="3263761"/>
                </a:lnTo>
                <a:lnTo>
                  <a:pt x="0" y="1323750"/>
                </a:lnTo>
                <a:close/>
                <a:moveTo>
                  <a:pt x="7740598" y="179783"/>
                </a:moveTo>
                <a:lnTo>
                  <a:pt x="8721345" y="1160530"/>
                </a:lnTo>
                <a:lnTo>
                  <a:pt x="7740598" y="2141277"/>
                </a:lnTo>
                <a:lnTo>
                  <a:pt x="6759852" y="1160530"/>
                </a:lnTo>
                <a:close/>
                <a:moveTo>
                  <a:pt x="5532073" y="179783"/>
                </a:moveTo>
                <a:lnTo>
                  <a:pt x="6512819" y="1160530"/>
                </a:lnTo>
                <a:lnTo>
                  <a:pt x="5532073" y="2141277"/>
                </a:lnTo>
                <a:lnTo>
                  <a:pt x="4551324" y="1160530"/>
                </a:lnTo>
                <a:close/>
                <a:moveTo>
                  <a:pt x="3323540" y="179783"/>
                </a:moveTo>
                <a:lnTo>
                  <a:pt x="4304287" y="1160530"/>
                </a:lnTo>
                <a:lnTo>
                  <a:pt x="3323540" y="2141277"/>
                </a:lnTo>
                <a:lnTo>
                  <a:pt x="2342792" y="1160530"/>
                </a:lnTo>
                <a:close/>
                <a:moveTo>
                  <a:pt x="1115008" y="179783"/>
                </a:moveTo>
                <a:lnTo>
                  <a:pt x="2095755" y="1160530"/>
                </a:lnTo>
                <a:lnTo>
                  <a:pt x="1115008" y="2141277"/>
                </a:lnTo>
                <a:lnTo>
                  <a:pt x="134260" y="1160530"/>
                </a:lnTo>
                <a:close/>
                <a:moveTo>
                  <a:pt x="12182376" y="179782"/>
                </a:moveTo>
                <a:lnTo>
                  <a:pt x="12191999" y="189405"/>
                </a:lnTo>
                <a:lnTo>
                  <a:pt x="12191999" y="2131652"/>
                </a:lnTo>
                <a:lnTo>
                  <a:pt x="12182376" y="2141275"/>
                </a:lnTo>
                <a:lnTo>
                  <a:pt x="11201628" y="1160529"/>
                </a:lnTo>
                <a:close/>
                <a:moveTo>
                  <a:pt x="9949130" y="179782"/>
                </a:moveTo>
                <a:lnTo>
                  <a:pt x="10929877" y="1160530"/>
                </a:lnTo>
                <a:lnTo>
                  <a:pt x="9949130" y="2141275"/>
                </a:lnTo>
                <a:lnTo>
                  <a:pt x="8968382" y="1160530"/>
                </a:lnTo>
                <a:close/>
                <a:moveTo>
                  <a:pt x="10098921" y="0"/>
                </a:moveTo>
                <a:lnTo>
                  <a:pt x="12007870" y="0"/>
                </a:lnTo>
                <a:lnTo>
                  <a:pt x="12034143" y="26273"/>
                </a:lnTo>
                <a:lnTo>
                  <a:pt x="11053396" y="1007020"/>
                </a:lnTo>
                <a:lnTo>
                  <a:pt x="10072648" y="26273"/>
                </a:lnTo>
                <a:close/>
                <a:moveTo>
                  <a:pt x="7890389" y="0"/>
                </a:moveTo>
                <a:lnTo>
                  <a:pt x="9799338" y="0"/>
                </a:lnTo>
                <a:lnTo>
                  <a:pt x="9825611" y="26273"/>
                </a:lnTo>
                <a:lnTo>
                  <a:pt x="8844864" y="1007020"/>
                </a:lnTo>
                <a:lnTo>
                  <a:pt x="7864116" y="26273"/>
                </a:lnTo>
                <a:close/>
                <a:moveTo>
                  <a:pt x="5681864" y="0"/>
                </a:moveTo>
                <a:lnTo>
                  <a:pt x="7590806" y="0"/>
                </a:lnTo>
                <a:lnTo>
                  <a:pt x="7617079" y="26273"/>
                </a:lnTo>
                <a:lnTo>
                  <a:pt x="6636339" y="1007020"/>
                </a:lnTo>
                <a:lnTo>
                  <a:pt x="5655591" y="26273"/>
                </a:lnTo>
                <a:close/>
                <a:moveTo>
                  <a:pt x="3473334" y="0"/>
                </a:moveTo>
                <a:lnTo>
                  <a:pt x="5382281" y="0"/>
                </a:lnTo>
                <a:lnTo>
                  <a:pt x="5408554" y="26274"/>
                </a:lnTo>
                <a:lnTo>
                  <a:pt x="4427806" y="1007020"/>
                </a:lnTo>
                <a:lnTo>
                  <a:pt x="3447060" y="26274"/>
                </a:lnTo>
                <a:close/>
                <a:moveTo>
                  <a:pt x="1264801" y="0"/>
                </a:moveTo>
                <a:lnTo>
                  <a:pt x="3173749" y="0"/>
                </a:lnTo>
                <a:lnTo>
                  <a:pt x="3200023" y="26274"/>
                </a:lnTo>
                <a:lnTo>
                  <a:pt x="2219276" y="1007020"/>
                </a:lnTo>
                <a:lnTo>
                  <a:pt x="1238527" y="26274"/>
                </a:lnTo>
                <a:close/>
                <a:moveTo>
                  <a:pt x="0" y="0"/>
                </a:moveTo>
                <a:lnTo>
                  <a:pt x="965216" y="0"/>
                </a:lnTo>
                <a:lnTo>
                  <a:pt x="991490" y="26274"/>
                </a:lnTo>
                <a:lnTo>
                  <a:pt x="10744" y="1007021"/>
                </a:lnTo>
                <a:lnTo>
                  <a:pt x="0" y="9962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34E82-9DE3-4223-A15F-5A164AD987FB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AEA46E-E59A-4542-8B95-8481B55D17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E7E1C366-622C-4258-9753-26AABF54CF12}"/>
              </a:ext>
            </a:extLst>
          </p:cNvPr>
          <p:cNvSpPr/>
          <p:nvPr userDrawn="1"/>
        </p:nvSpPr>
        <p:spPr>
          <a:xfrm>
            <a:off x="6842775" y="17770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7D4E8D-7F93-45C0-8383-A68159D02D5D}"/>
              </a:ext>
            </a:extLst>
          </p:cNvPr>
          <p:cNvSpPr/>
          <p:nvPr userDrawn="1"/>
        </p:nvSpPr>
        <p:spPr>
          <a:xfrm>
            <a:off x="777225" y="17572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07AAD900-5C8A-46EE-8F3F-276E7A823B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5958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3D697A47-3CD1-4E96-9516-FDE670F563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24043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E0CAB57-9982-4553-B1D9-4D6CC85D7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96" r:id="rId2"/>
    <p:sldLayoutId id="2147483797" r:id="rId3"/>
    <p:sldLayoutId id="21474836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vimeo-logo-on-a-computer-screen-with-a-magnifying-glass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61436&amp;picture=bar-graph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bie.photography/travel/slides/trans_atlantic.ht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rbartender.com/2019/recruiting/top-soft-skills-employ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lopezcano.blogspot.com/2019/09/las-conclusiones-y-revision-de-la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2894AB-D42D-4C72-AF38-625276C2FFA8}"/>
              </a:ext>
            </a:extLst>
          </p:cNvPr>
          <p:cNvSpPr/>
          <p:nvPr/>
        </p:nvSpPr>
        <p:spPr>
          <a:xfrm>
            <a:off x="-1" y="4525818"/>
            <a:ext cx="12192001" cy="2332182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0DB56-26DE-4005-902B-2E68ACC2F5A6}"/>
              </a:ext>
            </a:extLst>
          </p:cNvPr>
          <p:cNvSpPr txBox="1"/>
          <p:nvPr/>
        </p:nvSpPr>
        <p:spPr>
          <a:xfrm>
            <a:off x="-1361440" y="5948635"/>
            <a:ext cx="121919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i="1" dirty="0"/>
              <a:t>Skill Demand Across Roles &amp; Locations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40A831-FAF8-9A5B-EBC9-755A843EB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25306"/>
              </p:ext>
            </p:extLst>
          </p:nvPr>
        </p:nvGraphicFramePr>
        <p:xfrm>
          <a:off x="221606" y="4775200"/>
          <a:ext cx="9164320" cy="85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4320">
                  <a:extLst>
                    <a:ext uri="{9D8B030D-6E8A-4147-A177-3AD203B41FA5}">
                      <a16:colId xmlns:a16="http://schemas.microsoft.com/office/drawing/2014/main" val="2309820528"/>
                    </a:ext>
                  </a:extLst>
                </a:gridCol>
              </a:tblGrid>
              <a:tr h="854866">
                <a:tc>
                  <a:txBody>
                    <a:bodyPr/>
                    <a:lstStyle/>
                    <a:p>
                      <a:pPr algn="ctr"/>
                      <a:r>
                        <a:rPr lang="en-IN" sz="4800" dirty="0"/>
                        <a:t>LinkedIn Job Trend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81242"/>
                  </a:ext>
                </a:extLst>
              </a:tr>
            </a:tbl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07459DB6-762E-FB26-F782-D679572EA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8952" y="4201229"/>
            <a:ext cx="3271442" cy="23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5C686-A098-32CA-1071-38424C0839DB}"/>
              </a:ext>
            </a:extLst>
          </p:cNvPr>
          <p:cNvSpPr txBox="1"/>
          <p:nvPr/>
        </p:nvSpPr>
        <p:spPr>
          <a:xfrm>
            <a:off x="4592320" y="2598003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36550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EEFF8-8C6D-20B9-0106-CAA29716EB1D}"/>
              </a:ext>
            </a:extLst>
          </p:cNvPr>
          <p:cNvSpPr txBox="1"/>
          <p:nvPr/>
        </p:nvSpPr>
        <p:spPr>
          <a:xfrm>
            <a:off x="6096000" y="1452880"/>
            <a:ext cx="4653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</a:rPr>
              <a:t>Title:</a:t>
            </a:r>
            <a:r>
              <a:rPr lang="en-IN" sz="2400" dirty="0">
                <a:solidFill>
                  <a:schemeClr val="bg2"/>
                </a:solidFill>
              </a:rPr>
              <a:t> What We </a:t>
            </a:r>
            <a:r>
              <a:rPr lang="en-IN" sz="2400" dirty="0" err="1">
                <a:solidFill>
                  <a:schemeClr val="bg2"/>
                </a:solidFill>
              </a:rPr>
              <a:t>Analyzed</a:t>
            </a:r>
            <a:endParaRPr lang="en-IN" sz="2400" dirty="0">
              <a:solidFill>
                <a:schemeClr val="bg2"/>
              </a:solidFill>
            </a:endParaRPr>
          </a:p>
          <a:p>
            <a:r>
              <a:rPr lang="en-US" sz="2400" b="1" dirty="0">
                <a:solidFill>
                  <a:schemeClr val="bg2"/>
                </a:solidFill>
              </a:rPr>
              <a:t>Data Source:</a:t>
            </a:r>
            <a:r>
              <a:rPr lang="en-US" sz="2400" dirty="0">
                <a:solidFill>
                  <a:schemeClr val="bg2"/>
                </a:solidFill>
              </a:rPr>
              <a:t> 10,000+ LinkedIn job postings</a:t>
            </a:r>
          </a:p>
          <a:p>
            <a:r>
              <a:rPr lang="en-US" sz="2400" b="1" dirty="0">
                <a:solidFill>
                  <a:schemeClr val="bg2"/>
                </a:solidFill>
              </a:rPr>
              <a:t>Focus Areas:</a:t>
            </a:r>
            <a:endParaRPr lang="en-US" sz="24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Top demanded skills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Geographic trends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Role-specific requirements</a:t>
            </a:r>
          </a:p>
          <a:p>
            <a:r>
              <a:rPr lang="en-US" sz="2400" b="1" dirty="0">
                <a:solidFill>
                  <a:schemeClr val="bg2"/>
                </a:solidFill>
              </a:rPr>
              <a:t>Tools Used:</a:t>
            </a:r>
            <a:r>
              <a:rPr lang="en-US" sz="2400" dirty="0">
                <a:solidFill>
                  <a:schemeClr val="bg2"/>
                </a:solidFill>
              </a:rPr>
              <a:t> Python, Pandas, </a:t>
            </a:r>
            <a:r>
              <a:rPr lang="en-US" sz="2400" dirty="0" err="1">
                <a:solidFill>
                  <a:schemeClr val="bg2"/>
                </a:solidFill>
              </a:rPr>
              <a:t>BeautifulSoup</a:t>
            </a:r>
            <a:endParaRPr lang="en-US" sz="2400" dirty="0">
              <a:solidFill>
                <a:schemeClr val="bg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0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A69492-16D9-3848-A245-D144DA17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819051"/>
            <a:ext cx="10444480" cy="5567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4B7159-ABC4-1B67-B3D7-18F578E1F3A7}"/>
              </a:ext>
            </a:extLst>
          </p:cNvPr>
          <p:cNvSpPr txBox="1"/>
          <p:nvPr/>
        </p:nvSpPr>
        <p:spPr>
          <a:xfrm>
            <a:off x="2184400" y="172720"/>
            <a:ext cx="6949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quote-cjk-patch"/>
              </a:rPr>
              <a:t>Title:</a:t>
            </a:r>
            <a:r>
              <a:rPr lang="en-US" sz="3200" b="0" i="0" dirty="0">
                <a:effectLst/>
                <a:latin typeface="quote-cjk-patch"/>
              </a:rPr>
              <a:t> </a:t>
            </a:r>
            <a:r>
              <a:rPr lang="en-US" sz="3600" b="0" i="0" dirty="0">
                <a:effectLst/>
                <a:latin typeface="quote-cjk-patch"/>
              </a:rPr>
              <a:t>The Must-Have Skills in 2024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5460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41101-345F-9302-42C5-0E76C1A58EDE}"/>
              </a:ext>
            </a:extLst>
          </p:cNvPr>
          <p:cNvSpPr txBox="1"/>
          <p:nvPr/>
        </p:nvSpPr>
        <p:spPr>
          <a:xfrm>
            <a:off x="1310640" y="1228397"/>
            <a:ext cx="41757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*"Python (32%) and SQL (28%) are most demanded. Cloud platforms (AWS/Azure) show 22% growth. Emerging skills include </a:t>
            </a:r>
            <a:r>
              <a:rPr lang="en-US" sz="2800" b="0" i="0" dirty="0" err="1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PySpark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 and TensorFlow for advanced roles."*</a:t>
            </a:r>
            <a:endParaRPr lang="en-IN" sz="2800" dirty="0">
              <a:latin typeface="Elephant" panose="020209040905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D4549-A9D8-CBBD-F6CC-36E4FEDA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1440" y="1000760"/>
            <a:ext cx="4856480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0E062E-5CE7-F4DE-4F6B-EFE8E9A92652}"/>
              </a:ext>
            </a:extLst>
          </p:cNvPr>
          <p:cNvSpPr txBox="1"/>
          <p:nvPr/>
        </p:nvSpPr>
        <p:spPr>
          <a:xfrm>
            <a:off x="1249680" y="121920"/>
            <a:ext cx="940816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quote-cjk-patch"/>
              </a:rPr>
              <a:t>Title:</a:t>
            </a:r>
            <a:r>
              <a:rPr lang="en-US" sz="2800" b="0" i="0" dirty="0">
                <a:effectLst/>
                <a:latin typeface="quote-cjk-patch"/>
              </a:rPr>
              <a:t> </a:t>
            </a:r>
            <a:r>
              <a:rPr lang="en-US" sz="2800" b="1" dirty="0"/>
              <a:t>Where Skills Are Needed (</a:t>
            </a:r>
            <a:r>
              <a:rPr lang="en-US" sz="2800" dirty="0"/>
              <a:t> </a:t>
            </a:r>
            <a:r>
              <a:rPr lang="en-US" sz="2800" b="1" dirty="0">
                <a:solidFill>
                  <a:schemeClr val="tx2"/>
                </a:solidFill>
              </a:rPr>
              <a:t>Location Matters</a:t>
            </a:r>
            <a:r>
              <a:rPr lang="en-US" sz="2800" dirty="0"/>
              <a:t>)</a:t>
            </a:r>
          </a:p>
          <a:p>
            <a:pPr algn="ctr"/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9F14D-31E3-702E-9D96-AF6D3FDC18AD}"/>
              </a:ext>
            </a:extLst>
          </p:cNvPr>
          <p:cNvSpPr txBox="1"/>
          <p:nvPr/>
        </p:nvSpPr>
        <p:spPr>
          <a:xfrm>
            <a:off x="1046480" y="1166842"/>
            <a:ext cx="29057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Tech hubs (SF) want coding/AI skills; business centers (NY/London) prioritize analytics tools."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A43C7-D66D-98FF-E468-E00A7E2E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6688" y="1031240"/>
            <a:ext cx="7207357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CBA37-297C-0F3C-88CC-A91D0193B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69" y="386080"/>
            <a:ext cx="9099891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6FFE27-E3B5-2D42-BF36-9DB3D4BBA995}"/>
              </a:ext>
            </a:extLst>
          </p:cNvPr>
          <p:cNvSpPr txBox="1"/>
          <p:nvPr/>
        </p:nvSpPr>
        <p:spPr>
          <a:xfrm>
            <a:off x="985520" y="328414"/>
            <a:ext cx="10027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IN" sz="3200" b="1" i="0" dirty="0">
                <a:effectLst/>
                <a:latin typeface="quote-cjk-patch"/>
              </a:rPr>
              <a:t>Title : Skills by Job Role</a:t>
            </a:r>
            <a:r>
              <a:rPr lang="en-IN" sz="3200" b="1" dirty="0">
                <a:latin typeface="quote-cjk-patch"/>
              </a:rPr>
              <a:t>(</a:t>
            </a:r>
            <a:r>
              <a:rPr lang="en-US" sz="2400" b="1" dirty="0">
                <a:solidFill>
                  <a:schemeClr val="tx2"/>
                </a:solidFill>
              </a:rPr>
              <a:t>What Employers Want for Specific Role</a:t>
            </a:r>
            <a:r>
              <a:rPr lang="en-US" sz="2400" b="1" dirty="0"/>
              <a:t>)</a:t>
            </a:r>
            <a:endParaRPr lang="en-IN" sz="2400" b="1" i="0" dirty="0">
              <a:effectLst/>
              <a:latin typeface="quote-cjk-patch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F589A-3AD1-8380-10E6-788F6920EA24}"/>
              </a:ext>
            </a:extLst>
          </p:cNvPr>
          <p:cNvSpPr txBox="1"/>
          <p:nvPr/>
        </p:nvSpPr>
        <p:spPr>
          <a:xfrm>
            <a:off x="772160" y="1227788"/>
            <a:ext cx="5831840" cy="4402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Role icons 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 Scientists/</a:t>
            </a:r>
            <a:r>
              <a:rPr lang="en-US" sz="3200" dirty="0">
                <a:solidFill>
                  <a:srgbClr val="F8FAFF"/>
                </a:solidFill>
                <a:latin typeface="Britannic Bold" panose="020B0903060703020204" pitchFamily="34" charset="0"/>
              </a:rPr>
              <a:t>Analyst/Engineer)+  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200" dirty="0">
                <a:solidFill>
                  <a:srgbClr val="F8FAFF"/>
                </a:solidFill>
                <a:latin typeface="Britannic Bold" panose="020B0903060703020204" pitchFamily="34" charset="0"/>
              </a:rPr>
              <a:t>  skill tags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Content: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Data Scientists: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Must have: Python, ML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Nice-to-have: Spark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Business Analysts: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Must have: Excel, SQL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F8FAFF"/>
                </a:solidFill>
                <a:effectLst/>
                <a:latin typeface="Britannic Bold" panose="020B0903060703020204" pitchFamily="34" charset="0"/>
              </a:rPr>
              <a:t>Nice-to-have: Basic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5518A9-2BA5-ED10-1552-6E9D048EA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55417">
            <a:off x="6356615" y="2055146"/>
            <a:ext cx="5440190" cy="30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2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3458A-823B-D070-BD9C-A30DAAC83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76200"/>
            <a:ext cx="9519920" cy="63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2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3D3B1-663A-E54D-A391-3B060D97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33435" y="375920"/>
            <a:ext cx="306705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867FD-5FAA-57F2-D6C9-8F63108CB227}"/>
              </a:ext>
            </a:extLst>
          </p:cNvPr>
          <p:cNvSpPr txBox="1"/>
          <p:nvPr/>
        </p:nvSpPr>
        <p:spPr>
          <a:xfrm>
            <a:off x="3758566" y="812800"/>
            <a:ext cx="57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CDC0B-9003-510A-1357-4D05E1161F3E}"/>
              </a:ext>
            </a:extLst>
          </p:cNvPr>
          <p:cNvSpPr txBox="1"/>
          <p:nvPr/>
        </p:nvSpPr>
        <p:spPr>
          <a:xfrm>
            <a:off x="2113280" y="2415925"/>
            <a:ext cx="6096000" cy="257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2800" b="0" i="0" dirty="0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Python/SQL are non-negotiable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800" b="0" i="0" dirty="0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Location significantly impacts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800" b="0" i="0" dirty="0">
                <a:solidFill>
                  <a:srgbClr val="F8FAFF"/>
                </a:solidFill>
                <a:effectLst/>
                <a:latin typeface="Elephant" panose="02020904090505020303" pitchFamily="18" charset="0"/>
              </a:rPr>
              <a:t> requirements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IN" sz="2800" dirty="0">
                <a:solidFill>
                  <a:schemeClr val="bg1"/>
                </a:solidFill>
                <a:latin typeface="Elephant" panose="02020904090505020303" pitchFamily="18" charset="0"/>
              </a:rPr>
              <a:t>Cloud skills = fastest growing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IN" sz="2800" dirty="0">
                <a:solidFill>
                  <a:schemeClr val="bg1"/>
                </a:solidFill>
                <a:latin typeface="Elephant" panose="02020904090505020303" pitchFamily="18" charset="0"/>
              </a:rPr>
              <a:t> (+35% YoY)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US" sz="2800" b="0" i="0" dirty="0">
              <a:solidFill>
                <a:srgbClr val="F8FAFF"/>
              </a:solidFill>
              <a:effectLst/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405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929EE3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B4BCEC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193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Britannic Bold</vt:lpstr>
      <vt:lpstr>Calibri</vt:lpstr>
      <vt:lpstr>Calibri Light</vt:lpstr>
      <vt:lpstr>Elephant</vt:lpstr>
      <vt:lpstr>quote-cjk-patch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Azharuddin Mansoori</cp:lastModifiedBy>
  <cp:revision>66</cp:revision>
  <dcterms:created xsi:type="dcterms:W3CDTF">2020-01-20T05:08:25Z</dcterms:created>
  <dcterms:modified xsi:type="dcterms:W3CDTF">2025-06-19T15:40:15Z</dcterms:modified>
</cp:coreProperties>
</file>